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1260" y="-18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4D3071-6FA4-4033-B3DD-F007095FDBA5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10B02-9FD6-4818-9123-741F5AF05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894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1pPr>
    <a:lvl2pPr marL="269382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2pPr>
    <a:lvl3pPr marL="538764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3pPr>
    <a:lvl4pPr marL="808147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4pPr>
    <a:lvl5pPr marL="1077529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5pPr>
    <a:lvl6pPr marL="1346911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7ECA-34AC-416F-B082-E503BB01BD3E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2175-3275-4C09-AAF8-579CCE46C8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999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7ECA-34AC-416F-B082-E503BB01BD3E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2175-3275-4C09-AAF8-579CCE46C8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90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7ECA-34AC-416F-B082-E503BB01BD3E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2175-3275-4C09-AAF8-579CCE46C8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805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7ECA-34AC-416F-B082-E503BB01BD3E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2175-3275-4C09-AAF8-579CCE46C8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076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7ECA-34AC-416F-B082-E503BB01BD3E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2175-3275-4C09-AAF8-579CCE46C8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748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7ECA-34AC-416F-B082-E503BB01BD3E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2175-3275-4C09-AAF8-579CCE46C8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457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7ECA-34AC-416F-B082-E503BB01BD3E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2175-3275-4C09-AAF8-579CCE46C8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4143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7ECA-34AC-416F-B082-E503BB01BD3E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2175-3275-4C09-AAF8-579CCE46C8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058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7ECA-34AC-416F-B082-E503BB01BD3E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2175-3275-4C09-AAF8-579CCE46C8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198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7ECA-34AC-416F-B082-E503BB01BD3E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2175-3275-4C09-AAF8-579CCE46C8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98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97ECA-34AC-416F-B082-E503BB01BD3E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E2175-3275-4C09-AAF8-579CCE46C8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627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97ECA-34AC-416F-B082-E503BB01BD3E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E2175-3275-4C09-AAF8-579CCE46C8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33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EF5ECC0-EA6B-3BEF-D0F2-BD31CEA52D5E}"/>
              </a:ext>
            </a:extLst>
          </p:cNvPr>
          <p:cNvSpPr/>
          <p:nvPr/>
        </p:nvSpPr>
        <p:spPr>
          <a:xfrm>
            <a:off x="404037" y="340242"/>
            <a:ext cx="6060558" cy="78680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latin typeface="+mn-ea"/>
              </a:rPr>
              <a:t>生ごみの出し方 </a:t>
            </a:r>
            <a:r>
              <a:rPr kumimoji="1" lang="en-US" altLang="ja-JP" sz="3200" b="1" dirty="0">
                <a:latin typeface="+mn-ea"/>
              </a:rPr>
              <a:t>(</a:t>
            </a:r>
            <a:r>
              <a:rPr kumimoji="1" lang="ja-JP" altLang="en-US" sz="3200" b="1" dirty="0">
                <a:latin typeface="+mn-ea"/>
              </a:rPr>
              <a:t>お願い</a:t>
            </a:r>
            <a:r>
              <a:rPr kumimoji="1" lang="en-US" altLang="ja-JP" sz="3200" b="1" dirty="0">
                <a:latin typeface="+mn-ea"/>
              </a:rPr>
              <a:t>)</a:t>
            </a:r>
            <a:endParaRPr kumimoji="1" lang="ja-JP" altLang="en-US" sz="3200" b="1" dirty="0"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043C0EE-6174-FD9A-0432-4BBB4CC7E911}"/>
              </a:ext>
            </a:extLst>
          </p:cNvPr>
          <p:cNvSpPr txBox="1"/>
          <p:nvPr/>
        </p:nvSpPr>
        <p:spPr>
          <a:xfrm>
            <a:off x="337730" y="1232533"/>
            <a:ext cx="63322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/>
              <a:t>　日頃からごみの減量化、リサイクル、分別収集にご協力いただきまして、ありがとうございます。</a:t>
            </a:r>
            <a:endParaRPr lang="en-US" altLang="ja-JP" sz="1200" b="1" dirty="0"/>
          </a:p>
          <a:p>
            <a:r>
              <a:rPr lang="ja-JP" altLang="en-US" sz="1200" b="1" dirty="0"/>
              <a:t>　生ごみの出し方につきまして、以下のようなポイントに注意していただくよう、お願いいたします。 </a:t>
            </a:r>
            <a:endParaRPr lang="en-US" altLang="ja-JP" sz="1200" b="1" dirty="0"/>
          </a:p>
          <a:p>
            <a:r>
              <a:rPr lang="ja-JP" altLang="en-US" sz="1200" b="1" dirty="0"/>
              <a:t>　なお、現在自宅で堆肥化されている方については、引き続きご協力をお願いいたします。</a:t>
            </a:r>
            <a:endParaRPr kumimoji="1" lang="ja-JP" altLang="en-US" sz="1200" b="1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9B9E7675-2031-A05E-C224-0B4A9729E9A4}"/>
              </a:ext>
            </a:extLst>
          </p:cNvPr>
          <p:cNvSpPr/>
          <p:nvPr/>
        </p:nvSpPr>
        <p:spPr>
          <a:xfrm>
            <a:off x="398720" y="2399293"/>
            <a:ext cx="4020880" cy="3810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</a:rPr>
              <a:t>収集の対象となるもの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29040B7-E534-E59D-568F-B28B2D546468}"/>
              </a:ext>
            </a:extLst>
          </p:cNvPr>
          <p:cNvSpPr txBox="1"/>
          <p:nvPr/>
        </p:nvSpPr>
        <p:spPr>
          <a:xfrm>
            <a:off x="398720" y="2870447"/>
            <a:ext cx="60605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ja-JP" altLang="en-US" sz="1400" b="1" dirty="0"/>
              <a:t>・野菜、果物、肉、魚、茶葉、コーヒーかす、卵のから、穀物など</a:t>
            </a:r>
            <a:endParaRPr lang="en-US" altLang="ja-JP" sz="1400" b="1" dirty="0"/>
          </a:p>
          <a:p>
            <a:pPr fontAlgn="base"/>
            <a:endParaRPr lang="ja-JP" altLang="en-US" sz="800" b="1" dirty="0"/>
          </a:p>
          <a:p>
            <a:pPr fontAlgn="base"/>
            <a:r>
              <a:rPr lang="ja-JP" altLang="en-US" sz="1400" b="1" dirty="0"/>
              <a:t>・残飯、料理くずなど堆肥になるもの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E532B707-5616-D93C-865E-F9B7A3039E32}"/>
              </a:ext>
            </a:extLst>
          </p:cNvPr>
          <p:cNvSpPr/>
          <p:nvPr/>
        </p:nvSpPr>
        <p:spPr>
          <a:xfrm>
            <a:off x="398720" y="3607409"/>
            <a:ext cx="4020880" cy="3810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</a:rPr>
              <a:t>収集の対象とならないもの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F392F6B-178B-C671-1E82-FA917BB98FF6}"/>
              </a:ext>
            </a:extLst>
          </p:cNvPr>
          <p:cNvSpPr txBox="1"/>
          <p:nvPr/>
        </p:nvSpPr>
        <p:spPr>
          <a:xfrm>
            <a:off x="398720" y="4100221"/>
            <a:ext cx="60605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ja-JP" altLang="en-US" sz="1400" b="1" dirty="0"/>
              <a:t>・食用油、薬（市販薬・処方箋薬）、たばこ（吸殻含む）、わりばしなど</a:t>
            </a:r>
            <a:endParaRPr lang="en-US" altLang="ja-JP" sz="1400" b="1" dirty="0"/>
          </a:p>
          <a:p>
            <a:pPr fontAlgn="base"/>
            <a:endParaRPr lang="ja-JP" altLang="en-US" sz="800" b="1" dirty="0"/>
          </a:p>
          <a:p>
            <a:pPr fontAlgn="base"/>
            <a:r>
              <a:rPr lang="ja-JP" altLang="en-US" sz="1400" b="1" dirty="0"/>
              <a:t>　→可燃ごみへ分別しましょう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D05932E0-012C-7B02-D829-4DDA19111E2F}"/>
              </a:ext>
            </a:extLst>
          </p:cNvPr>
          <p:cNvSpPr/>
          <p:nvPr/>
        </p:nvSpPr>
        <p:spPr>
          <a:xfrm>
            <a:off x="398720" y="4858841"/>
            <a:ext cx="4020880" cy="3810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</a:rPr>
              <a:t>生ごみの出し方について　</a:t>
            </a:r>
            <a:r>
              <a:rPr kumimoji="1" lang="ja-JP" altLang="en-US" sz="1200" b="1" dirty="0">
                <a:solidFill>
                  <a:schemeClr val="bg1"/>
                </a:solidFill>
              </a:rPr>
              <a:t>～四つのルール～</a:t>
            </a:r>
            <a:endParaRPr kumimoji="1"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43CA86B-1072-DC4C-5207-77C9BADE56A6}"/>
              </a:ext>
            </a:extLst>
          </p:cNvPr>
          <p:cNvSpPr txBox="1"/>
          <p:nvPr/>
        </p:nvSpPr>
        <p:spPr>
          <a:xfrm>
            <a:off x="337730" y="5329995"/>
            <a:ext cx="606055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ja-JP" altLang="en-US" b="1" dirty="0"/>
              <a:t>①分別された生ごみを十分に水切りをして</a:t>
            </a:r>
            <a:endParaRPr lang="en-US" altLang="ja-JP" b="1" dirty="0"/>
          </a:p>
          <a:p>
            <a:pPr fontAlgn="base"/>
            <a:endParaRPr lang="en-US" altLang="ja-JP" sz="1000" b="1" dirty="0"/>
          </a:p>
          <a:p>
            <a:pPr fontAlgn="base"/>
            <a:r>
              <a:rPr lang="ja-JP" altLang="en-US" b="1" dirty="0"/>
              <a:t>②生ごみ専用指定袋で（指定袋以外は回収できません）</a:t>
            </a:r>
            <a:endParaRPr lang="en-US" altLang="ja-JP" b="1" dirty="0"/>
          </a:p>
          <a:p>
            <a:pPr fontAlgn="base"/>
            <a:endParaRPr lang="en-US" altLang="ja-JP" sz="1000" b="1" dirty="0"/>
          </a:p>
          <a:p>
            <a:pPr fontAlgn="base"/>
            <a:r>
              <a:rPr lang="ja-JP" altLang="en-US" b="1" dirty="0"/>
              <a:t>③与川・三留野・妻籠地区は　月・木曜日</a:t>
            </a:r>
            <a:endParaRPr lang="en-US" altLang="ja-JP" b="1" dirty="0"/>
          </a:p>
          <a:p>
            <a:pPr fontAlgn="base"/>
            <a:endParaRPr lang="en-US" altLang="ja-JP" sz="700" b="1" dirty="0"/>
          </a:p>
          <a:p>
            <a:pPr fontAlgn="base"/>
            <a:r>
              <a:rPr lang="ja-JP" altLang="en-US" b="1" dirty="0"/>
              <a:t>　北部・上在郷・蘭・広瀬・田立地区は　火・金曜日</a:t>
            </a:r>
            <a:endParaRPr lang="en-US" altLang="ja-JP" b="1" dirty="0"/>
          </a:p>
          <a:p>
            <a:pPr fontAlgn="base"/>
            <a:endParaRPr lang="en-US" altLang="ja-JP" sz="700" b="1" dirty="0"/>
          </a:p>
          <a:p>
            <a:pPr fontAlgn="base"/>
            <a:r>
              <a:rPr lang="ja-JP" altLang="en-US" b="1" dirty="0"/>
              <a:t>　　　　　　　　　　　　　　　　　　の朝８時までに</a:t>
            </a:r>
            <a:endParaRPr lang="en-US" altLang="ja-JP" b="1" dirty="0"/>
          </a:p>
          <a:p>
            <a:pPr fontAlgn="base"/>
            <a:endParaRPr lang="en-US" altLang="ja-JP" sz="1000" b="1" dirty="0"/>
          </a:p>
          <a:p>
            <a:pPr fontAlgn="base"/>
            <a:r>
              <a:rPr lang="ja-JP" altLang="en-US" b="1" dirty="0"/>
              <a:t>④決められた場所に（専用バケツ）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7F96250-9D3C-D8E0-2040-F1CFA0E2101C}"/>
              </a:ext>
            </a:extLst>
          </p:cNvPr>
          <p:cNvSpPr txBox="1"/>
          <p:nvPr/>
        </p:nvSpPr>
        <p:spPr>
          <a:xfrm>
            <a:off x="398720" y="8270684"/>
            <a:ext cx="62103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お問い合わせは</a:t>
            </a:r>
            <a:r>
              <a:rPr lang="en-US" altLang="ja-JP" sz="1400" b="1" dirty="0"/>
              <a:t>…</a:t>
            </a:r>
          </a:p>
          <a:p>
            <a:endParaRPr lang="en-US" altLang="ja-JP" sz="500" b="1" dirty="0"/>
          </a:p>
          <a:p>
            <a:r>
              <a:rPr lang="en-US" altLang="ja-JP" sz="1400" b="1" dirty="0"/>
              <a:t> </a:t>
            </a:r>
            <a:r>
              <a:rPr lang="ja-JP" altLang="en-US" sz="1400" b="1" dirty="0"/>
              <a:t>　南木曽町役場 建設環境課 環境住宅係 </a:t>
            </a:r>
            <a:r>
              <a:rPr lang="ja-JP" altLang="en-US" b="1" dirty="0"/>
              <a:t>０２６４－５７－２００１</a:t>
            </a:r>
            <a:endParaRPr lang="en-US" altLang="ja-JP" b="1" dirty="0"/>
          </a:p>
          <a:p>
            <a:endParaRPr lang="en-US" altLang="ja-JP" sz="300" b="1" dirty="0"/>
          </a:p>
          <a:p>
            <a:r>
              <a:rPr lang="ja-JP" altLang="en-US" sz="1400" b="1" dirty="0"/>
              <a:t> 　または </a:t>
            </a:r>
            <a:endParaRPr lang="en-US" altLang="ja-JP" sz="1400" b="1" dirty="0"/>
          </a:p>
          <a:p>
            <a:endParaRPr lang="en-US" altLang="ja-JP" sz="300" b="1" dirty="0"/>
          </a:p>
          <a:p>
            <a:r>
              <a:rPr lang="ja-JP" altLang="en-US" sz="1400" b="1" dirty="0"/>
              <a:t> 　木曽広域連合 環境課 </a:t>
            </a:r>
            <a:r>
              <a:rPr lang="ja-JP" altLang="en-US" b="1" dirty="0"/>
              <a:t>０２６４－２３－１０５０</a:t>
            </a:r>
            <a:endParaRPr lang="en-US" altLang="ja-JP" b="1" dirty="0"/>
          </a:p>
          <a:p>
            <a:endParaRPr lang="en-US" altLang="ja-JP" sz="500" b="1" dirty="0"/>
          </a:p>
          <a:p>
            <a:r>
              <a:rPr lang="ja-JP" altLang="en-US" sz="1400" b="1" dirty="0"/>
              <a:t>　　　　　　　　　　　　　　　　　　　　　　　　　までお願いします。</a:t>
            </a:r>
            <a:endParaRPr kumimoji="1" lang="ja-JP" altLang="en-US" sz="1400" b="1" dirty="0"/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22CCEE4B-E439-C7A5-FB1C-E25ABD000B72}"/>
              </a:ext>
            </a:extLst>
          </p:cNvPr>
          <p:cNvSpPr/>
          <p:nvPr/>
        </p:nvSpPr>
        <p:spPr>
          <a:xfrm>
            <a:off x="398720" y="7851584"/>
            <a:ext cx="4020880" cy="3810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</a:rPr>
              <a:t>お問い合わせ先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C95F427-C3A9-199A-07D7-263611642EF2}"/>
              </a:ext>
            </a:extLst>
          </p:cNvPr>
          <p:cNvSpPr/>
          <p:nvPr/>
        </p:nvSpPr>
        <p:spPr>
          <a:xfrm flipV="1">
            <a:off x="2714625" y="5621656"/>
            <a:ext cx="2047875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105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72</TotalTime>
  <Words>245</Words>
  <Application>Microsoft Office PowerPoint</Application>
  <PresentationFormat>A4 210 x 297 mm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IS23008</dc:creator>
  <cp:lastModifiedBy>IS23008</cp:lastModifiedBy>
  <cp:revision>2</cp:revision>
  <cp:lastPrinted>2026-01-05T23:54:20Z</cp:lastPrinted>
  <dcterms:created xsi:type="dcterms:W3CDTF">2025-12-25T04:12:03Z</dcterms:created>
  <dcterms:modified xsi:type="dcterms:W3CDTF">2026-01-05T23:54:30Z</dcterms:modified>
</cp:coreProperties>
</file>